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83" r:id="rId9"/>
    <p:sldId id="268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86" r:id="rId22"/>
    <p:sldId id="277" r:id="rId23"/>
    <p:sldId id="287" r:id="rId24"/>
    <p:sldId id="278" r:id="rId25"/>
    <p:sldId id="280" r:id="rId26"/>
    <p:sldId id="279" r:id="rId27"/>
    <p:sldId id="281" r:id="rId28"/>
    <p:sldId id="282" r:id="rId29"/>
    <p:sldId id="285" r:id="rId30"/>
    <p:sldId id="290" r:id="rId31"/>
    <p:sldId id="291" r:id="rId32"/>
    <p:sldId id="292" r:id="rId33"/>
    <p:sldId id="284" r:id="rId34"/>
    <p:sldId id="288" r:id="rId35"/>
    <p:sldId id="289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3" Type="http://schemas.openxmlformats.org/officeDocument/2006/relationships/slide" Target="slide11.xml"/><Relationship Id="rId7" Type="http://schemas.openxmlformats.org/officeDocument/2006/relationships/slide" Target="slide15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4.xml"/><Relationship Id="rId11" Type="http://schemas.openxmlformats.org/officeDocument/2006/relationships/image" Target="../media/image12.gif"/><Relationship Id="rId5" Type="http://schemas.openxmlformats.org/officeDocument/2006/relationships/slide" Target="slide13.xml"/><Relationship Id="rId10" Type="http://schemas.openxmlformats.org/officeDocument/2006/relationships/slide" Target="slide18.xml"/><Relationship Id="rId4" Type="http://schemas.openxmlformats.org/officeDocument/2006/relationships/slide" Target="slide12.xml"/><Relationship Id="rId9" Type="http://schemas.openxmlformats.org/officeDocument/2006/relationships/slide" Target="slide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gif"/><Relationship Id="rId3" Type="http://schemas.openxmlformats.org/officeDocument/2006/relationships/image" Target="../media/image24.gif"/><Relationship Id="rId7" Type="http://schemas.openxmlformats.org/officeDocument/2006/relationships/image" Target="../media/image28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gif"/><Relationship Id="rId5" Type="http://schemas.openxmlformats.org/officeDocument/2006/relationships/image" Target="../media/image26.gif"/><Relationship Id="rId4" Type="http://schemas.openxmlformats.org/officeDocument/2006/relationships/image" Target="../media/image25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gi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User\Documents\Классные часы\2018\Универсиада\iVXVQ85F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771800" y="188640"/>
            <a:ext cx="511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572000" y="4509120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99792" y="1772816"/>
            <a:ext cx="5688632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«Навстречу </a:t>
            </a:r>
          </a:p>
          <a:p>
            <a:pPr algn="ctr"/>
            <a: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Спортивному </a:t>
            </a:r>
          </a:p>
          <a:p>
            <a:pPr algn="ctr"/>
            <a:r>
              <a:rPr lang="ru-RU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Событию»</a:t>
            </a:r>
            <a:endParaRPr lang="ru-RU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91880" y="1412776"/>
            <a:ext cx="3744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Классный час </a:t>
            </a:r>
            <a:endParaRPr lang="ru-RU" sz="2400" b="1" dirty="0"/>
          </a:p>
        </p:txBody>
      </p:sp>
      <p:pic>
        <p:nvPicPr>
          <p:cNvPr id="7170" name="Picture 2" descr="C:\Users\User\Documents\Классные часы\2018\Универсиада\iIPF38RX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5157192"/>
            <a:ext cx="1694457" cy="1512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ocuments\Классные часы\2018\Универсиада\iJGQP1FL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476672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	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476672"/>
            <a:ext cx="79928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Какие зимние виды спорта ОБЯЗАТЕЛЬНО будут включены в Универсиаду 2019?</a:t>
            </a:r>
            <a:endParaRPr lang="ru-RU" sz="2800" b="1" dirty="0"/>
          </a:p>
        </p:txBody>
      </p:sp>
      <p:sp>
        <p:nvSpPr>
          <p:cNvPr id="7" name="Прямоугольник 6">
            <a:hlinkClick r:id="rId3" action="ppaction://hlinksldjump"/>
          </p:cNvPr>
          <p:cNvSpPr/>
          <p:nvPr/>
        </p:nvSpPr>
        <p:spPr>
          <a:xfrm>
            <a:off x="611560" y="1556792"/>
            <a:ext cx="441960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Горнолыжный спорт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>
            <a:hlinkClick r:id="rId4" action="ppaction://hlinksldjump"/>
          </p:cNvPr>
          <p:cNvSpPr/>
          <p:nvPr/>
        </p:nvSpPr>
        <p:spPr>
          <a:xfrm>
            <a:off x="683568" y="2060848"/>
            <a:ext cx="187397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биатлон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>
            <a:hlinkClick r:id="rId5" action="ppaction://hlinksldjump"/>
          </p:cNvPr>
          <p:cNvSpPr/>
          <p:nvPr/>
        </p:nvSpPr>
        <p:spPr>
          <a:xfrm>
            <a:off x="683568" y="2564904"/>
            <a:ext cx="319311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Лыжные гонки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>
            <a:hlinkClick r:id="rId6" action="ppaction://hlinksldjump"/>
          </p:cNvPr>
          <p:cNvSpPr/>
          <p:nvPr/>
        </p:nvSpPr>
        <p:spPr>
          <a:xfrm>
            <a:off x="755576" y="3068960"/>
            <a:ext cx="160614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хоккей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Прямоугольник 10">
            <a:hlinkClick r:id="rId7" action="ppaction://hlinksldjump"/>
          </p:cNvPr>
          <p:cNvSpPr/>
          <p:nvPr/>
        </p:nvSpPr>
        <p:spPr>
          <a:xfrm>
            <a:off x="755576" y="3573016"/>
            <a:ext cx="222830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Шорт-трек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" name="Прямоугольник 11">
            <a:hlinkClick r:id="rId8" action="ppaction://hlinksldjump"/>
          </p:cNvPr>
          <p:cNvSpPr/>
          <p:nvPr/>
        </p:nvSpPr>
        <p:spPr>
          <a:xfrm>
            <a:off x="827584" y="4077072"/>
            <a:ext cx="212853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сноуборд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3" name="Прямоугольник 12">
            <a:hlinkClick r:id="rId9" action="ppaction://hlinksldjump"/>
          </p:cNvPr>
          <p:cNvSpPr/>
          <p:nvPr/>
        </p:nvSpPr>
        <p:spPr>
          <a:xfrm>
            <a:off x="611560" y="4581128"/>
            <a:ext cx="380283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Фигурное катание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4" name="Прямоугольник 13">
            <a:hlinkClick r:id="rId10" action="ppaction://hlinksldjump"/>
          </p:cNvPr>
          <p:cNvSpPr/>
          <p:nvPr/>
        </p:nvSpPr>
        <p:spPr>
          <a:xfrm>
            <a:off x="755576" y="5157192"/>
            <a:ext cx="177106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керлинг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5" name="Picture 2" descr="C:\Users\User\Documents\Классные часы\2018\Универсиада\0011-022-.gif"/>
          <p:cNvPicPr>
            <a:picLocks noChangeAspect="1" noChangeArrowheads="1" noCrop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5796136" y="2060848"/>
            <a:ext cx="1944623" cy="2632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ocuments\Классные часы\2018\Универсиада\iJGQP1FL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476672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	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332656"/>
            <a:ext cx="441960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Горнолыжный спорт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980728"/>
            <a:ext cx="813690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 smtClean="0"/>
              <a:t>Горнолы́жный</a:t>
            </a:r>
            <a:r>
              <a:rPr lang="ru-RU" sz="2400" b="1" dirty="0" smtClean="0"/>
              <a:t> спорт </a:t>
            </a:r>
            <a:r>
              <a:rPr lang="ru-RU" sz="2400" dirty="0" smtClean="0"/>
              <a:t>— спуск с покрытых снегом склонов на специальных лыжах. Родиной горнолыжного спорта являются Альпы, на большинстве языков само название этого вида означает «альпийские лыжи»</a:t>
            </a:r>
          </a:p>
          <a:p>
            <a:endParaRPr lang="ru-RU" sz="2400" dirty="0" smtClean="0"/>
          </a:p>
          <a:p>
            <a:r>
              <a:rPr lang="ru-RU" sz="2400" dirty="0" smtClean="0"/>
              <a:t>Олимпийские дисциплины: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Скоростной спуск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err="1" smtClean="0"/>
              <a:t>Супергигант</a:t>
            </a:r>
            <a:r>
              <a:rPr lang="ru-RU" sz="240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Гигантский слалом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Слалом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Горнолыжная комбинация</a:t>
            </a:r>
            <a:r>
              <a:rPr lang="en-US" sz="2400" dirty="0" smtClean="0"/>
              <a:t> </a:t>
            </a:r>
            <a:endParaRPr lang="ru-RU" sz="2400" dirty="0" smtClean="0"/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Командные соревнования </a:t>
            </a:r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  <p:pic>
        <p:nvPicPr>
          <p:cNvPr id="6146" name="Picture 2" descr="C:\Users\User\Documents\Классные часы\2018\Универсиада\267px-Stephan_Goergl_EC-GS_Hinterstoder_200801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2636912"/>
            <a:ext cx="3551287" cy="2660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ocuments\Классные часы\2018\Универсиада\iJGQP1FL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476672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	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07904" y="332656"/>
            <a:ext cx="187397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биатлон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1225689"/>
            <a:ext cx="561662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	</a:t>
            </a:r>
            <a:r>
              <a:rPr lang="ru-RU" sz="2400" b="1" dirty="0" err="1" smtClean="0"/>
              <a:t>Биатло́н</a:t>
            </a:r>
            <a:r>
              <a:rPr lang="ru-RU" sz="2400" dirty="0" smtClean="0"/>
              <a:t> — зимний олимпийский вид спорта, сочетающий лыжную гонку со стрельбой из винтовки. C 1993 года официальные международные соревнования по биатлону, включая Кубок мира и чемпионаты мира, проходят под эгидой Международного союза биатлонистов. </a:t>
            </a:r>
          </a:p>
          <a:p>
            <a:r>
              <a:rPr lang="ru-RU" sz="2400" dirty="0" smtClean="0"/>
              <a:t>	Прародителем биатлона считаются соревнования военных патрулей — вид спорта, правила проведения которого напоминают современную биатлонную командную гонку. </a:t>
            </a:r>
          </a:p>
          <a:p>
            <a:endParaRPr lang="ru-RU" sz="2400" dirty="0"/>
          </a:p>
        </p:txBody>
      </p:sp>
      <p:pic>
        <p:nvPicPr>
          <p:cNvPr id="5121" name="Picture 1" descr="C:\Users\User\Documents\Классные часы\2018\Универсиада\225px-Svetlana_Ishmouratova_20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1556792"/>
            <a:ext cx="2664296" cy="35523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ocuments\Классные часы\2018\Универсиада\iJGQP1FL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476672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	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048332" y="332656"/>
            <a:ext cx="3193118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Лыжные гонки</a:t>
            </a:r>
          </a:p>
          <a:p>
            <a:pPr algn="ctr"/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1124744"/>
            <a:ext cx="835292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	</a:t>
            </a:r>
            <a:r>
              <a:rPr lang="ru-RU" sz="2400" b="1" dirty="0" err="1" smtClean="0"/>
              <a:t>Лы́жные</a:t>
            </a:r>
            <a:r>
              <a:rPr lang="ru-RU" sz="2400" b="1" dirty="0" smtClean="0"/>
              <a:t> гонки </a:t>
            </a:r>
            <a:r>
              <a:rPr lang="ru-RU" sz="2400" dirty="0" smtClean="0"/>
              <a:t>—зимний вид спорта, в котором соревнуются в скорости прохождения дистанции по специально подготовленной снежной трассе с использованием беговых лыж и лыжных палок. Официальные соревнования проводят на дистанциях длиной от 800 м до 70 км. Лыжные гонки входят в программу Зимних Олимпийских игр с 1924 года. </a:t>
            </a:r>
          </a:p>
          <a:p>
            <a:endParaRPr lang="ru-RU" sz="2400" dirty="0"/>
          </a:p>
        </p:txBody>
      </p:sp>
      <p:pic>
        <p:nvPicPr>
          <p:cNvPr id="25602" name="Picture 2" descr="C:\Users\User\Documents\Классные часы\2018\Универсиада\300px-Tartu_Maraton_2006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3717032"/>
            <a:ext cx="4284476" cy="28563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ocuments\Классные часы\2018\Универсиада\iJGQP1FL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476672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	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563888" y="332656"/>
            <a:ext cx="160614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хоккей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836712"/>
            <a:ext cx="8496944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	</a:t>
            </a:r>
            <a:r>
              <a:rPr lang="ru-RU" sz="2400" b="1" dirty="0" err="1" smtClean="0"/>
              <a:t>Хокке́й</a:t>
            </a:r>
            <a:r>
              <a:rPr lang="ru-RU" sz="2400" dirty="0" smtClean="0"/>
              <a:t> — вид спорта, семейство игр на ледовой, тартановой, пластиковой, деревянной или травяной площадке, в котором две команды стараются поразить (мячом или шайбой) цель — ворота противника, используя клюшки. В каждой команде есть один вратарь, который защищает ворота своей команды, и несколько полевых игроков.</a:t>
            </a:r>
          </a:p>
          <a:p>
            <a:r>
              <a:rPr lang="ru-RU" sz="2400" b="1" dirty="0" smtClean="0"/>
              <a:t>	Виды хоккея: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Хоккей с шайбой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Хоккей на траве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Хоккей с мячом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Настольный хоккей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Хоккей на </a:t>
            </a:r>
            <a:r>
              <a:rPr lang="ru-RU" sz="2400" dirty="0" err="1" smtClean="0"/>
              <a:t>квадах</a:t>
            </a:r>
            <a:r>
              <a:rPr lang="ru-RU" sz="2400" dirty="0" smtClean="0"/>
              <a:t> или </a:t>
            </a:r>
            <a:r>
              <a:rPr lang="ru-RU" sz="2400" dirty="0" err="1" smtClean="0"/>
              <a:t>роллеркей</a:t>
            </a:r>
            <a:r>
              <a:rPr lang="ru-RU" sz="2400" dirty="0" smtClean="0"/>
              <a:t>.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Вертикальный хоккей и </a:t>
            </a:r>
            <a:r>
              <a:rPr lang="ru-RU" sz="2400" dirty="0" err="1" smtClean="0"/>
              <a:t>Следж-хоккей</a:t>
            </a:r>
            <a:r>
              <a:rPr lang="ru-RU" sz="2400" dirty="0" smtClean="0"/>
              <a:t> — разновидности хоккея для инвалидов.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Подводный хоккей и его разновидность — подлёдный хоккей.</a:t>
            </a:r>
          </a:p>
          <a:p>
            <a:pPr>
              <a:buFont typeface="Arial" pitchFamily="34" charset="0"/>
              <a:buChar char="•"/>
            </a:pPr>
            <a:endParaRPr lang="ru-RU" sz="2400" dirty="0" smtClean="0"/>
          </a:p>
          <a:p>
            <a:endParaRPr lang="ru-RU" dirty="0"/>
          </a:p>
        </p:txBody>
      </p:sp>
      <p:pic>
        <p:nvPicPr>
          <p:cNvPr id="26626" name="Picture 2" descr="C:\Users\User\Documents\Классные часы\2018\Универсиада\sport-animatsionnaya-kartinka-063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3140968"/>
            <a:ext cx="3017118" cy="1947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ocuments\Классные часы\2018\Универсиада\iJGQP1FL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476672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	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347864" y="260648"/>
            <a:ext cx="222830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Шорт-трек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1124744"/>
            <a:ext cx="842493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	Шорт</a:t>
            </a:r>
            <a:r>
              <a:rPr lang="en-US" sz="2400" b="1" dirty="0" smtClean="0"/>
              <a:t>-</a:t>
            </a:r>
            <a:r>
              <a:rPr lang="ru-RU" sz="2400" b="1" dirty="0" smtClean="0"/>
              <a:t>трек </a:t>
            </a:r>
            <a:r>
              <a:rPr lang="ru-RU" sz="2400" dirty="0" smtClean="0"/>
              <a:t>— вид конькобежного спорта. В соревнованиях несколько спортсменов (как правило 4—8: чем больше дистанция, тем больше спортсменов в забеге) одновременно катаются по овальной ледовой дорожке длиной 111,12 м.</a:t>
            </a:r>
          </a:p>
          <a:p>
            <a:endParaRPr lang="ru-RU" dirty="0"/>
          </a:p>
        </p:txBody>
      </p:sp>
      <p:pic>
        <p:nvPicPr>
          <p:cNvPr id="27650" name="Picture 2" descr="C:\Users\User\Documents\Классные часы\2018\Универсиада\220px-Saguenay_500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3068960"/>
            <a:ext cx="3796905" cy="2520280"/>
          </a:xfrm>
          <a:prstGeom prst="rect">
            <a:avLst/>
          </a:prstGeom>
          <a:noFill/>
        </p:spPr>
      </p:pic>
      <p:pic>
        <p:nvPicPr>
          <p:cNvPr id="27651" name="Picture 3" descr="C:\Users\User\Documents\Классные часы\2018\Универсиада\220px-NK_P410411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3068960"/>
            <a:ext cx="3370064" cy="25275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ocuments\Классные часы\2018\Универсиада\iJGQP1FL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476672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	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419872" y="332656"/>
            <a:ext cx="212853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сноуборд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1196752"/>
            <a:ext cx="86409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	Сноуборд</a:t>
            </a:r>
            <a:r>
              <a:rPr lang="ru-RU" sz="2400" dirty="0" smtClean="0"/>
              <a:t> — зимний олимпийский вид спорта, заключающийся в спуске с заснеженных склонов и гор на специальном снаряде — сноуборде. Изначально зимний вид спорта, хотя отдельные </a:t>
            </a:r>
            <a:r>
              <a:rPr lang="ru-RU" sz="2400" dirty="0" err="1" smtClean="0"/>
              <a:t>экстремалы</a:t>
            </a:r>
            <a:r>
              <a:rPr lang="ru-RU" sz="2400" dirty="0" smtClean="0"/>
              <a:t> освоили его даже летом, катаясь на сноуборде на песчаных склонах (</a:t>
            </a:r>
            <a:r>
              <a:rPr lang="ru-RU" sz="2400" dirty="0" err="1" smtClean="0"/>
              <a:t>сэндбординг</a:t>
            </a:r>
            <a:r>
              <a:rPr lang="ru-RU" sz="2400" dirty="0" smtClean="0"/>
              <a:t>). </a:t>
            </a:r>
          </a:p>
          <a:p>
            <a:r>
              <a:rPr lang="ru-RU" sz="2400" dirty="0" smtClean="0"/>
              <a:t>	</a:t>
            </a:r>
            <a:endParaRPr lang="ru-RU" dirty="0"/>
          </a:p>
        </p:txBody>
      </p:sp>
      <p:pic>
        <p:nvPicPr>
          <p:cNvPr id="28674" name="Picture 2" descr="C:\Users\User\Documents\Классные часы\2018\Универсиада\267px-LG_Snowboard_FIS_World_Cup_(543532864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284984"/>
            <a:ext cx="3889681" cy="2520280"/>
          </a:xfrm>
          <a:prstGeom prst="rect">
            <a:avLst/>
          </a:prstGeom>
          <a:noFill/>
        </p:spPr>
      </p:pic>
      <p:pic>
        <p:nvPicPr>
          <p:cNvPr id="28675" name="Picture 3" descr="C:\Users\User\Documents\Классные часы\2018\Универсиада\LG_Snowboard_FIS_World_Cup_(5435317853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3212976"/>
            <a:ext cx="3215282" cy="20952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ocuments\Классные часы\2018\Универсиада\iJGQP1FL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476672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	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83768" y="260648"/>
            <a:ext cx="380283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Фигурное катание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908720"/>
            <a:ext cx="8568952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	</a:t>
            </a:r>
            <a:r>
              <a:rPr lang="ru-RU" sz="2400" b="1" dirty="0" err="1" smtClean="0"/>
              <a:t>Фигу́рное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ката́ние</a:t>
            </a:r>
            <a:r>
              <a:rPr lang="ru-RU" sz="2400" b="1" dirty="0" smtClean="0"/>
              <a:t> </a:t>
            </a:r>
            <a:r>
              <a:rPr lang="ru-RU" sz="2400" dirty="0" smtClean="0"/>
              <a:t>— конькобежный  вид спорта, относится к </a:t>
            </a:r>
            <a:r>
              <a:rPr lang="ru-RU" sz="2400" dirty="0" err="1" smtClean="0"/>
              <a:t>сложнокоординационным</a:t>
            </a:r>
            <a:r>
              <a:rPr lang="ru-RU" sz="2400" dirty="0" smtClean="0"/>
              <a:t> видам спорта. Основная идея заключается в передвижении спортсмена или пары спортсменов на коньках по льду с переменами направления скольжения и выполнении дополнительных элементов (вращений, прыжков, комбинаций шагов, поддержек и др.) под музыку. </a:t>
            </a:r>
          </a:p>
          <a:p>
            <a:r>
              <a:rPr lang="ru-RU" sz="2400" dirty="0" smtClean="0"/>
              <a:t>	В фигурном катании выделяют 5 дисциплин: мужское одиночное катание, женское одиночное катание, парное фигурное катание, спортивные танцы и групповое синхронное катание. </a:t>
            </a:r>
          </a:p>
          <a:p>
            <a:r>
              <a:rPr lang="ru-RU" sz="2400" dirty="0" smtClean="0"/>
              <a:t>	С 2014 года в программу зимних Олимпийских игр включены командные соревнования по фигурному катанию.</a:t>
            </a:r>
          </a:p>
          <a:p>
            <a:r>
              <a:rPr lang="ru-RU" sz="2400" dirty="0" smtClean="0"/>
              <a:t> </a:t>
            </a:r>
          </a:p>
          <a:p>
            <a:endParaRPr lang="ru-RU" dirty="0"/>
          </a:p>
        </p:txBody>
      </p:sp>
      <p:pic>
        <p:nvPicPr>
          <p:cNvPr id="29698" name="Picture 2" descr="C:\Users\User\Documents\Классные часы\2018\Универсиада\0_9b9a6_65dd363f_orig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6875" y="260648"/>
            <a:ext cx="2407125" cy="1296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ocuments\Классные часы\2018\Универсиада\iJGQP1FL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476672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	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491880" y="332656"/>
            <a:ext cx="177106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керлинг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1196752"/>
            <a:ext cx="820891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	</a:t>
            </a:r>
            <a:r>
              <a:rPr lang="ru-RU" sz="2400" b="1" dirty="0" smtClean="0"/>
              <a:t>Кёрлинг</a:t>
            </a:r>
            <a:r>
              <a:rPr lang="ru-RU" sz="2400" dirty="0" smtClean="0"/>
              <a:t>— командная спортивная игра на ледяной площадке. Участники двух команд поочерёдно пускают по льду специальные тяжёлые гранитные снаряды («камни») в сторону размеченной на льду мишени («дома»). В каждой команде по четыре игрока.</a:t>
            </a:r>
          </a:p>
          <a:p>
            <a:endParaRPr lang="ru-RU" dirty="0"/>
          </a:p>
        </p:txBody>
      </p:sp>
      <p:pic>
        <p:nvPicPr>
          <p:cNvPr id="30722" name="Picture 2" descr="C:\Users\User\Documents\Классные часы\2018\Универсиада\267px-12-01-20-yog-67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3212976"/>
            <a:ext cx="4003970" cy="2664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ocuments\Классные часы\2018\Универсиада\iJGQP1FL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476672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	.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915816" y="476672"/>
            <a:ext cx="27931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УГАДАЙ!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1746" name="Picture 2" descr="C:\Users\User\Documents\Классные часы\2018\Универсиада\beg-na-lyzhakh-animatsionnaya-kartinka-000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268760"/>
            <a:ext cx="2160240" cy="2160240"/>
          </a:xfrm>
          <a:prstGeom prst="rect">
            <a:avLst/>
          </a:prstGeom>
          <a:noFill/>
        </p:spPr>
      </p:pic>
      <p:pic>
        <p:nvPicPr>
          <p:cNvPr id="31747" name="Picture 3" descr="C:\Users\User\Documents\Классные часы\2018\Универсиада\beg-na-lyzhakh-animatsionnaya-kartinka-001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1556792"/>
            <a:ext cx="2647300" cy="1820019"/>
          </a:xfrm>
          <a:prstGeom prst="rect">
            <a:avLst/>
          </a:prstGeom>
          <a:noFill/>
        </p:spPr>
      </p:pic>
      <p:pic>
        <p:nvPicPr>
          <p:cNvPr id="31749" name="Picture 5" descr="C:\Users\User\Documents\Классные часы\2018\Универсиада\FlawlessIndelibleCamel-max-1mb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20072" y="908720"/>
            <a:ext cx="3333750" cy="2495550"/>
          </a:xfrm>
          <a:prstGeom prst="rect">
            <a:avLst/>
          </a:prstGeom>
          <a:noFill/>
        </p:spPr>
      </p:pic>
      <p:pic>
        <p:nvPicPr>
          <p:cNvPr id="31752" name="Picture 8" descr="C:\Users\User\Documents\Классные часы\2018\Универсиада\kerling-animatsionnaya-kartinka-0031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7584" y="3429000"/>
            <a:ext cx="1656184" cy="2539482"/>
          </a:xfrm>
          <a:prstGeom prst="rect">
            <a:avLst/>
          </a:prstGeom>
          <a:noFill/>
        </p:spPr>
      </p:pic>
      <p:pic>
        <p:nvPicPr>
          <p:cNvPr id="31753" name="Picture 9" descr="C:\Users\User\Documents\Классные часы\2018\Универсиада\khokkey-animatsionnaya-kartinka-0029.gif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915816" y="3501008"/>
            <a:ext cx="2088232" cy="2610290"/>
          </a:xfrm>
          <a:prstGeom prst="rect">
            <a:avLst/>
          </a:prstGeom>
          <a:noFill/>
        </p:spPr>
      </p:pic>
      <p:pic>
        <p:nvPicPr>
          <p:cNvPr id="31754" name="Picture 10" descr="C:\Users\User\Documents\Классные часы\2018\Универсиада\sporta-602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12160" y="3645024"/>
            <a:ext cx="1512168" cy="19287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ocuments\Классные часы\2018\Универсиада\iVXVQ85F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339752" y="548680"/>
            <a:ext cx="653447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 спорт! Ты – мир!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Ты устанавливаешь хорошие, добрые, дружественные отношения между народами.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Ты – согласие.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Ты сближаешь людей, жаждущих единства.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Ты учишь разноязыкую, разноплеменную молодёжь уважать друг друга.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Ты – источник благородного, мирного, дружеского соревнования.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Ты собираешь молодость – наше будущее, нашу надежду – под свои мирные знамена.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 спорт! Ты – мир!</a:t>
            </a:r>
          </a:p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Пьер де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Фреди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барон де Кубертен,</a:t>
            </a:r>
          </a:p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основатель современного олимпийского движения.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User\Documents\Классные часы\2018\Универсиада\iIPF38RX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5157192"/>
            <a:ext cx="1694457" cy="1512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ocuments\Классные часы\2018\Универсиада\iJGQP1FL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476672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	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620688"/>
            <a:ext cx="82809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	</a:t>
            </a:r>
          </a:p>
          <a:p>
            <a:r>
              <a:rPr lang="ru-RU" sz="2400" b="1" dirty="0" smtClean="0"/>
              <a:t>	ВОЛОНТЁРЫ –</a:t>
            </a:r>
            <a:r>
              <a:rPr lang="ru-RU" sz="2400" dirty="0" smtClean="0"/>
              <a:t> добровольные помощники, их деятельность является признанной на международном уровне, и деятельность эта интересна и увлекательна. Волонтёры встречают на Универсиаде гостей и участников, помогают в размещении спортсменов, представителей Международной федерации студенческого спорта,</a:t>
            </a:r>
          </a:p>
          <a:p>
            <a:r>
              <a:rPr lang="ru-RU" sz="2400" dirty="0" smtClean="0"/>
              <a:t>глав делегаций, тренеров. Сопровождают журналистов</a:t>
            </a:r>
          </a:p>
          <a:p>
            <a:r>
              <a:rPr lang="ru-RU" sz="2400" dirty="0" smtClean="0"/>
              <a:t>и операторов на спортивных площадках, а победителей –</a:t>
            </a:r>
          </a:p>
          <a:p>
            <a:r>
              <a:rPr lang="ru-RU" sz="2400" dirty="0" smtClean="0"/>
              <a:t>на пьедестал. Одна из самых ответственных обязанностей</a:t>
            </a:r>
          </a:p>
          <a:p>
            <a:r>
              <a:rPr lang="ru-RU" sz="2400" dirty="0" smtClean="0"/>
              <a:t>– сопровождение спортсменов на процедуру допинг – контроля.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0"/>
            <a:ext cx="64828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Нужные помощники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2050" name="Picture 2" descr="C:\Users\User\Documents\Классные часы\2018\Универсиада\iRWZOO43U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75856" y="4797152"/>
            <a:ext cx="2520280" cy="18238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ocuments\Классные часы\2018\Универсиада\iJGQP1FL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476672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	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548680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 smtClean="0"/>
          </a:p>
          <a:p>
            <a:r>
              <a:rPr lang="ru-RU" sz="2400" b="1" dirty="0" smtClean="0"/>
              <a:t>	Какие требования можно предъявить человеку, если он хочет быть волонтёром? 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19576" y="260648"/>
            <a:ext cx="485100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Нужные помощники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1700808"/>
            <a:ext cx="849694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dirty="0" smtClean="0"/>
              <a:t> 14 лет и старше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знание иностранного языка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навык работы на компьютере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позитивные личностные качества (активность, ответственность,</a:t>
            </a:r>
          </a:p>
          <a:p>
            <a:r>
              <a:rPr lang="ru-RU" sz="2000" dirty="0" smtClean="0"/>
              <a:t>оперативность, инициативность, вежливость, аккуратность, </a:t>
            </a:r>
            <a:r>
              <a:rPr lang="ru-RU" sz="2000" dirty="0" err="1" smtClean="0"/>
              <a:t>обучаемость</a:t>
            </a:r>
            <a:r>
              <a:rPr lang="ru-RU" sz="2000" dirty="0" smtClean="0"/>
              <a:t>, </a:t>
            </a:r>
            <a:r>
              <a:rPr lang="ru-RU" sz="2000" dirty="0" err="1" smtClean="0"/>
              <a:t>стрессоустойчивость</a:t>
            </a:r>
            <a:r>
              <a:rPr lang="ru-RU" sz="2000" dirty="0" smtClean="0"/>
              <a:t>, организаторские способности,</a:t>
            </a:r>
          </a:p>
          <a:p>
            <a:r>
              <a:rPr lang="ru-RU" sz="2000" dirty="0" smtClean="0"/>
              <a:t>доброжелательность)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хорошее здоровье, хорошая физическая подготовка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толерантность (готовность работать с представителями разных национальностей и культур, принимать людей такими, какие есть)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готовность к длительной по времени работе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умение работать в команде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владеть умениями эффективной коммуникации (уметь слушать-</a:t>
            </a:r>
          </a:p>
          <a:p>
            <a:r>
              <a:rPr lang="ru-RU" sz="2000" dirty="0" smtClean="0"/>
              <a:t>слышать собеседника, уметь договариваться, уметь представлять свою позицию, выстраивать диалог).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ocuments\Классные часы\2018\Универсиада\iJGQP1FL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476672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	.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08670" y="764704"/>
            <a:ext cx="632352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Послы Универсиады -  2019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11560" y="1700808"/>
            <a:ext cx="812696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Кто может быть послом Универсиады? 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96032" y="2708920"/>
            <a:ext cx="615803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Каковы обязанности послов? 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Picture 2" descr="C:\Users\User\Documents\Классные часы\2018\Универсиада\i4I8BXHR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43808" y="3861048"/>
            <a:ext cx="3672408" cy="23612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ocuments\Классные часы\2018\Универсиада\iJGQP1FL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476672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	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79562" y="188640"/>
            <a:ext cx="478143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Послы Универсиады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75856" y="1052736"/>
            <a:ext cx="5400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Илья Авербух</a:t>
            </a:r>
            <a:r>
              <a:rPr lang="ru-RU" sz="2400" dirty="0" smtClean="0"/>
              <a:t>, серебряный</a:t>
            </a:r>
          </a:p>
          <a:p>
            <a:pPr algn="ctr"/>
            <a:r>
              <a:rPr lang="ru-RU" sz="2400" dirty="0" smtClean="0"/>
              <a:t>призер Олимпийских игр 2002 года</a:t>
            </a:r>
          </a:p>
          <a:p>
            <a:pPr algn="ctr"/>
            <a:r>
              <a:rPr lang="ru-RU" sz="2400" dirty="0" smtClean="0"/>
              <a:t>по фигурному катанию, чемпион</a:t>
            </a:r>
          </a:p>
          <a:p>
            <a:pPr algn="ctr"/>
            <a:r>
              <a:rPr lang="ru-RU" sz="2400" dirty="0" smtClean="0"/>
              <a:t>Европы, трехкратный чемпион мира. Продюсер. </a:t>
            </a:r>
            <a:endParaRPr lang="ru-RU" sz="2400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1124744"/>
            <a:ext cx="2880320" cy="1924657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683568" y="3356992"/>
            <a:ext cx="41764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/>
          </a:p>
          <a:p>
            <a:pPr algn="ctr"/>
            <a:r>
              <a:rPr lang="ru-RU" sz="2400" b="1" dirty="0" smtClean="0"/>
              <a:t>Евгения </a:t>
            </a:r>
            <a:r>
              <a:rPr lang="ru-RU" sz="2400" b="1" dirty="0" err="1" smtClean="0"/>
              <a:t>Канаева</a:t>
            </a:r>
            <a:r>
              <a:rPr lang="ru-RU" sz="2400" b="1" dirty="0" smtClean="0"/>
              <a:t>, двукратная</a:t>
            </a:r>
          </a:p>
          <a:p>
            <a:pPr algn="ctr"/>
            <a:r>
              <a:rPr lang="ru-RU" sz="2400" dirty="0" smtClean="0"/>
              <a:t>Олимпийская чемпионка,</a:t>
            </a:r>
          </a:p>
          <a:p>
            <a:pPr algn="ctr"/>
            <a:r>
              <a:rPr lang="ru-RU" sz="2400" dirty="0" smtClean="0"/>
              <a:t>чемпионка мира и Европы</a:t>
            </a:r>
          </a:p>
          <a:p>
            <a:pPr algn="ctr"/>
            <a:r>
              <a:rPr lang="ru-RU" sz="2400" dirty="0" smtClean="0"/>
              <a:t>по художественной гимнастике</a:t>
            </a:r>
            <a:endParaRPr lang="ru-RU" sz="2400" dirty="0"/>
          </a:p>
        </p:txBody>
      </p:sp>
      <p:pic>
        <p:nvPicPr>
          <p:cNvPr id="9" name="Picture 4" descr="https://im1-tub-ru.yandex.net/i?id=99f88f40b1db4f8e02634affb02a77f1&amp;n=33&amp;h=190&amp;w=28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3501008"/>
            <a:ext cx="3888429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ocuments\Классные часы\2018\Универсиада\iJGQP1FL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476672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	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79562" y="188640"/>
            <a:ext cx="478143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Послы Универсиады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139952" y="105273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/>
              <a:t>Евгений </a:t>
            </a:r>
            <a:r>
              <a:rPr lang="ru-RU" sz="2400" b="1" dirty="0" err="1" smtClean="0"/>
              <a:t>Кегелев</a:t>
            </a:r>
            <a:r>
              <a:rPr lang="ru-RU" sz="2400" b="1" dirty="0" smtClean="0"/>
              <a:t>, </a:t>
            </a:r>
            <a:r>
              <a:rPr lang="ru-RU" sz="2400" dirty="0" smtClean="0"/>
              <a:t>чемпион</a:t>
            </a:r>
          </a:p>
          <a:p>
            <a:pPr algn="ctr"/>
            <a:r>
              <a:rPr lang="ru-RU" sz="2400" dirty="0" err="1" smtClean="0"/>
              <a:t>Паралимпийских</a:t>
            </a:r>
            <a:r>
              <a:rPr lang="ru-RU" sz="2400" dirty="0" smtClean="0"/>
              <a:t> игр 2012 года</a:t>
            </a:r>
          </a:p>
          <a:p>
            <a:pPr algn="ctr"/>
            <a:r>
              <a:rPr lang="ru-RU" sz="2400" dirty="0" smtClean="0"/>
              <a:t>по легкой атлетике в Лондоне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2780928"/>
            <a:ext cx="52565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Сергей </a:t>
            </a:r>
            <a:r>
              <a:rPr lang="ru-RU" sz="2400" b="1" dirty="0" err="1" smtClean="0"/>
              <a:t>Ломанов</a:t>
            </a:r>
            <a:r>
              <a:rPr lang="ru-RU" sz="2400" dirty="0" smtClean="0"/>
              <a:t>, пятикратный</a:t>
            </a:r>
          </a:p>
          <a:p>
            <a:pPr algn="ctr"/>
            <a:r>
              <a:rPr lang="ru-RU" sz="2400" dirty="0" smtClean="0"/>
              <a:t>чемпион мира по хоккею с мячом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572000" y="429309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/>
              <a:t>Александр Масляков</a:t>
            </a:r>
            <a:r>
              <a:rPr lang="ru-RU" sz="2400" dirty="0" smtClean="0"/>
              <a:t>-младший,</a:t>
            </a:r>
          </a:p>
          <a:p>
            <a:pPr algn="ctr"/>
            <a:r>
              <a:rPr lang="ru-RU" sz="2400" dirty="0" smtClean="0"/>
              <a:t>ведущий </a:t>
            </a:r>
            <a:r>
              <a:rPr lang="ru-RU" sz="2400" dirty="0" err="1" smtClean="0"/>
              <a:t>Премьер-лиги</a:t>
            </a:r>
            <a:r>
              <a:rPr lang="ru-RU" sz="2400" dirty="0" smtClean="0"/>
              <a:t> и </a:t>
            </a:r>
          </a:p>
          <a:p>
            <a:pPr algn="ctr"/>
            <a:r>
              <a:rPr lang="ru-RU" sz="2400" dirty="0" smtClean="0"/>
              <a:t>Первой лиги КВН</a:t>
            </a:r>
          </a:p>
        </p:txBody>
      </p:sp>
      <p:pic>
        <p:nvPicPr>
          <p:cNvPr id="34818" name="Picture 2" descr="C:\Users\User\Documents\Классные часы\2018\Универсиада\iJFMIIPZK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87624" y="4005064"/>
            <a:ext cx="3161928" cy="2371446"/>
          </a:xfrm>
          <a:prstGeom prst="rect">
            <a:avLst/>
          </a:prstGeom>
          <a:noFill/>
        </p:spPr>
      </p:pic>
      <p:pic>
        <p:nvPicPr>
          <p:cNvPr id="12" name="Picture 2" descr="http://xn--80aaxebbbcxktdegd6t.xn--p1ai/dat/pic/news/b-6696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43608" y="980728"/>
            <a:ext cx="2808312" cy="1755195"/>
          </a:xfrm>
          <a:prstGeom prst="rect">
            <a:avLst/>
          </a:prstGeom>
          <a:noFill/>
        </p:spPr>
      </p:pic>
      <p:pic>
        <p:nvPicPr>
          <p:cNvPr id="13" name="Picture 4" descr="http://pic.news.mail.ru/prev670x400/pic/9c/db/image17979403_675ce11037a140f1717c50f28a5174c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80112" y="2492896"/>
            <a:ext cx="2524181" cy="14233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ocuments\Классные часы\2018\Универсиада\iJGQP1FL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476672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	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79562" y="188640"/>
            <a:ext cx="478143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Послы Универсиады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980728"/>
            <a:ext cx="47525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Светлана </a:t>
            </a:r>
            <a:r>
              <a:rPr lang="ru-RU" sz="2400" b="1" dirty="0" err="1" smtClean="0"/>
              <a:t>Мастеркова</a:t>
            </a:r>
            <a:r>
              <a:rPr lang="ru-RU" sz="2400" dirty="0" smtClean="0"/>
              <a:t>, заслуженный мастер спорта РФ, двукратная Олимпийская чемпионка, чемпионка мира, двукратная рекордсменка мира по легкой атлетике</a:t>
            </a:r>
            <a:endParaRPr lang="ru-RU" sz="2400" dirty="0"/>
          </a:p>
        </p:txBody>
      </p:sp>
      <p:pic>
        <p:nvPicPr>
          <p:cNvPr id="33794" name="Picture 2" descr="C:\Users\User\Documents\Классные часы\2018\Универсиада\светлана мастеркова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48984" y="980729"/>
            <a:ext cx="3256502" cy="208823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995936" y="422108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/>
              <a:t>Ольга Медведцева, двукратная</a:t>
            </a:r>
          </a:p>
          <a:p>
            <a:pPr algn="ctr"/>
            <a:r>
              <a:rPr lang="ru-RU" sz="2400" dirty="0" smtClean="0"/>
              <a:t>Олимпийская чемпионка</a:t>
            </a:r>
          </a:p>
          <a:p>
            <a:pPr algn="ctr"/>
            <a:r>
              <a:rPr lang="ru-RU" sz="2400" dirty="0" smtClean="0"/>
              <a:t>по биатлону</a:t>
            </a:r>
          </a:p>
        </p:txBody>
      </p:sp>
      <p:sp>
        <p:nvSpPr>
          <p:cNvPr id="8194" name="AutoShape 2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196" name="AutoShape 4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198" name="AutoShape 6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 descr="C:\Users\User\Documents\Классные часы\2018\Универсиада\Ольга медведцева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1560" y="4005064"/>
            <a:ext cx="3350146" cy="18835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ocuments\Классные часы\2018\Универсиада\iJGQP1FL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476672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	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79562" y="188640"/>
            <a:ext cx="478143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Послы Универсиады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980728"/>
            <a:ext cx="48062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Александр </a:t>
            </a:r>
            <a:r>
              <a:rPr lang="ru-RU" sz="2400" b="1" dirty="0" err="1" smtClean="0"/>
              <a:t>Меньков</a:t>
            </a:r>
            <a:r>
              <a:rPr lang="ru-RU" sz="2400" b="1" dirty="0" smtClean="0"/>
              <a:t>, победитель</a:t>
            </a:r>
          </a:p>
          <a:p>
            <a:pPr algn="ctr"/>
            <a:r>
              <a:rPr lang="ru-RU" sz="2400" dirty="0" smtClean="0"/>
              <a:t>«Бриллиантовой лиги-2012»,</a:t>
            </a:r>
          </a:p>
          <a:p>
            <a:pPr algn="ctr"/>
            <a:r>
              <a:rPr lang="ru-RU" sz="2400" dirty="0" smtClean="0"/>
              <a:t>легкоатлет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923928" y="2708920"/>
            <a:ext cx="48600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Мария Петрова, чемпионка мира,</a:t>
            </a:r>
          </a:p>
          <a:p>
            <a:pPr algn="ctr"/>
            <a:r>
              <a:rPr lang="ru-RU" sz="2400" dirty="0" smtClean="0"/>
              <a:t>двукратная чемпионка Европы</a:t>
            </a:r>
          </a:p>
          <a:p>
            <a:pPr algn="ctr"/>
            <a:r>
              <a:rPr lang="ru-RU" sz="2400" dirty="0" smtClean="0"/>
              <a:t>по фигурному катанию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4653136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/>
              <a:t>Татьяна </a:t>
            </a:r>
            <a:r>
              <a:rPr lang="ru-RU" sz="2400" b="1" dirty="0" err="1" smtClean="0"/>
              <a:t>Руйга</a:t>
            </a:r>
            <a:r>
              <a:rPr lang="ru-RU" sz="2400" dirty="0" smtClean="0"/>
              <a:t> - чемпионка мира</a:t>
            </a:r>
          </a:p>
          <a:p>
            <a:pPr algn="ctr"/>
            <a:r>
              <a:rPr lang="ru-RU" sz="2400" dirty="0" smtClean="0"/>
              <a:t>и России по скалолазанию</a:t>
            </a:r>
            <a:endParaRPr lang="ru-RU" sz="2400" dirty="0"/>
          </a:p>
        </p:txBody>
      </p:sp>
      <p:pic>
        <p:nvPicPr>
          <p:cNvPr id="36866" name="Picture 2" descr="2016_10_22-09-32_005_458d88f9e5ca63069a806a938d33858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492895"/>
            <a:ext cx="2952328" cy="1968219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7170" name="AutoShape 2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2" name="AutoShape 4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0" name="Picture 2" descr="C:\Users\User\Documents\Классные часы\2018\Универсиада\Александр меньков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20072" y="908720"/>
            <a:ext cx="2727173" cy="1813570"/>
          </a:xfrm>
          <a:prstGeom prst="rect">
            <a:avLst/>
          </a:prstGeom>
          <a:noFill/>
        </p:spPr>
      </p:pic>
      <p:pic>
        <p:nvPicPr>
          <p:cNvPr id="2051" name="Picture 3" descr="C:\Users\User\Documents\Классные часы\2018\Универсиада\татьчна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76056" y="4149080"/>
            <a:ext cx="2857500" cy="2143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ocuments\Классные часы\2018\Универсиада\iJGQP1FL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476672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	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79562" y="188640"/>
            <a:ext cx="478143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Послы Универсиады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1052736"/>
            <a:ext cx="50943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Александр Третьяков</a:t>
            </a:r>
            <a:r>
              <a:rPr lang="ru-RU" sz="2400" dirty="0" smtClean="0"/>
              <a:t>, первый</a:t>
            </a:r>
          </a:p>
          <a:p>
            <a:pPr algn="ctr"/>
            <a:r>
              <a:rPr lang="ru-RU" sz="2400" dirty="0" smtClean="0"/>
              <a:t>в истории российского спорта</a:t>
            </a:r>
          </a:p>
          <a:p>
            <a:pPr algn="ctr"/>
            <a:r>
              <a:rPr lang="ru-RU" sz="2400" dirty="0" smtClean="0"/>
              <a:t>чемпион мира по скелетону,</a:t>
            </a:r>
          </a:p>
          <a:p>
            <a:pPr algn="ctr"/>
            <a:r>
              <a:rPr lang="ru-RU" sz="2400" dirty="0" smtClean="0"/>
              <a:t>бронзовый призер Олимпийских игр</a:t>
            </a:r>
          </a:p>
          <a:p>
            <a:pPr algn="ctr"/>
            <a:r>
              <a:rPr lang="ru-RU" sz="2400" dirty="0" smtClean="0"/>
              <a:t>2010 года.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211960" y="3717032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/>
              <a:t>Алексей </a:t>
            </a:r>
            <a:r>
              <a:rPr lang="ru-RU" sz="2400" b="1" dirty="0" err="1" smtClean="0"/>
              <a:t>Ягудин</a:t>
            </a:r>
            <a:r>
              <a:rPr lang="ru-RU" sz="2400" dirty="0" smtClean="0"/>
              <a:t>, чемпион</a:t>
            </a:r>
          </a:p>
          <a:p>
            <a:pPr algn="ctr"/>
            <a:r>
              <a:rPr lang="ru-RU" sz="2400" dirty="0" smtClean="0"/>
              <a:t>Олимпийских игр 2002 года</a:t>
            </a:r>
          </a:p>
          <a:p>
            <a:pPr algn="ctr"/>
            <a:r>
              <a:rPr lang="ru-RU" sz="2400" dirty="0" smtClean="0"/>
              <a:t>по фигурному катанию,</a:t>
            </a:r>
          </a:p>
          <a:p>
            <a:pPr algn="ctr"/>
            <a:r>
              <a:rPr lang="ru-RU" sz="2400" dirty="0" smtClean="0"/>
              <a:t>четырехкратный чемпион мира.</a:t>
            </a:r>
            <a:endParaRPr lang="ru-RU" sz="2400" dirty="0"/>
          </a:p>
        </p:txBody>
      </p:sp>
      <p:pic>
        <p:nvPicPr>
          <p:cNvPr id="8" name="Picture 3" descr="ягудин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3212976"/>
            <a:ext cx="3648405" cy="273630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2" name="Picture 2" descr="C:\Users\User\Documents\Классные часы\2018\Универсиада\третьяков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24128" y="1052736"/>
            <a:ext cx="3029070" cy="2016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ocuments\Классные часы\2018\Универсиада\iJGQP1FL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476672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	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79562" y="188640"/>
            <a:ext cx="478143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Послы Универсиады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112474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/>
              <a:t>Динара Сафина, серебряный</a:t>
            </a:r>
          </a:p>
          <a:p>
            <a:pPr algn="ctr"/>
            <a:r>
              <a:rPr lang="ru-RU" sz="2400" dirty="0" smtClean="0"/>
              <a:t>призер Олимпийских игр 2008 года по теннису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923928" y="285293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/>
              <a:t>Александр Семин, двукратный</a:t>
            </a:r>
          </a:p>
          <a:p>
            <a:pPr algn="ctr"/>
            <a:r>
              <a:rPr lang="ru-RU" sz="2400" dirty="0" smtClean="0"/>
              <a:t>чемпион мира по хоккею, игрок</a:t>
            </a:r>
          </a:p>
          <a:p>
            <a:pPr algn="ctr"/>
            <a:r>
              <a:rPr lang="ru-RU" sz="2400" dirty="0" smtClean="0"/>
              <a:t>Национальной хоккейной лиги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479715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/>
              <a:t>Алексей Тихонов</a:t>
            </a:r>
            <a:r>
              <a:rPr lang="ru-RU" sz="2400" dirty="0" smtClean="0"/>
              <a:t>, чемпион России, Европы и мира по фигурному катанию</a:t>
            </a:r>
            <a:endParaRPr lang="ru-RU" sz="2400" dirty="0"/>
          </a:p>
        </p:txBody>
      </p:sp>
      <p:pic>
        <p:nvPicPr>
          <p:cNvPr id="35842" name="Picture 2" descr="тихонов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36096" y="4221088"/>
            <a:ext cx="3384376" cy="2254348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4098" name="Picture 2" descr="C:\Users\User\Documents\Классные часы\2018\Универсиада\сафина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64088" y="980728"/>
            <a:ext cx="2520280" cy="1792072"/>
          </a:xfrm>
          <a:prstGeom prst="rect">
            <a:avLst/>
          </a:prstGeom>
          <a:noFill/>
        </p:spPr>
      </p:pic>
      <p:pic>
        <p:nvPicPr>
          <p:cNvPr id="4099" name="Picture 3" descr="C:\Users\User\Documents\Классные часы\2018\Универсиада\семин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971600" y="2492896"/>
            <a:ext cx="3104471" cy="20631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C:\Users\User\Documents\Классные часы\2018\Универсиада\iJGQP1FL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187624" y="188640"/>
            <a:ext cx="71106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Объекты Универсиады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098" name="Picture 2" descr="http://artstyle.su/media/portfolio/9/slides/b43c522d-f509-40ed-a2ee-f97caf407ba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1268760"/>
            <a:ext cx="8156707" cy="4968552"/>
          </a:xfrm>
          <a:prstGeom prst="rect">
            <a:avLst/>
          </a:prstGeom>
          <a:noFill/>
        </p:spPr>
      </p:pic>
      <p:sp>
        <p:nvSpPr>
          <p:cNvPr id="4102" name="AutoShape 6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196752"/>
            <a:ext cx="77048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«Арена. Север»</a:t>
            </a:r>
            <a:endParaRPr lang="ru-RU" sz="6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ocuments\Классные часы\2018\Универсиада\iJGQP1FL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476672"/>
            <a:ext cx="871296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	</a:t>
            </a:r>
            <a:r>
              <a:rPr lang="ru-RU" sz="2400" b="1" dirty="0" smtClean="0"/>
              <a:t>Универсиада</a:t>
            </a:r>
            <a:r>
              <a:rPr lang="ru-RU" sz="2400" dirty="0" smtClean="0"/>
              <a:t> – это международные спортивные соревнования, которые проводятся среди студентов всего мира.</a:t>
            </a:r>
          </a:p>
          <a:p>
            <a:r>
              <a:rPr lang="ru-RU" sz="2400" dirty="0" smtClean="0"/>
              <a:t>	История студенческих игр началась более 100 лет назад, в далёком 1905 году. Основателем студенческих игр был французский педагог и учёный Жан </a:t>
            </a:r>
            <a:r>
              <a:rPr lang="ru-RU" sz="2400" dirty="0" err="1" smtClean="0"/>
              <a:t>Петитжан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	В 1948 году по инициативе ряда европейских стран была</a:t>
            </a:r>
          </a:p>
          <a:p>
            <a:r>
              <a:rPr lang="ru-RU" sz="2400" dirty="0" smtClean="0"/>
              <a:t>создана Международная федерация университетского спорта, и первые спортивные игры были проведены в 1959 году, которые были названы «Универсиада».</a:t>
            </a:r>
          </a:p>
          <a:p>
            <a:r>
              <a:rPr lang="ru-RU" sz="2400" dirty="0" smtClean="0"/>
              <a:t>	Название происходит от слов «Университет» и «Олимпиада».</a:t>
            </a:r>
          </a:p>
          <a:p>
            <a:r>
              <a:rPr lang="ru-RU" sz="2400" dirty="0" smtClean="0"/>
              <a:t>	Всемирная Универсиада – это второе по значимости Международное спортивное мероприятие после Олимпийских игр.</a:t>
            </a:r>
            <a:endParaRPr lang="ru-RU" sz="2400" dirty="0"/>
          </a:p>
        </p:txBody>
      </p:sp>
      <p:sp>
        <p:nvSpPr>
          <p:cNvPr id="30724" name="AutoShape 4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C:\Users\User\Documents\Классные часы\2018\Универсиада\iJGQP1FL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83568" y="764704"/>
            <a:ext cx="77048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/>
              <a:t>Ледовый дворец «Рассвет»</a:t>
            </a:r>
            <a:endParaRPr lang="ru-RU" sz="4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0"/>
            <a:ext cx="71106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Объекты Универсиады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100" name="Picture 4" descr="https://m.2-999-999.ru/files/image/news/img131111172209603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1412776"/>
            <a:ext cx="7704856" cy="5136570"/>
          </a:xfrm>
          <a:prstGeom prst="rect">
            <a:avLst/>
          </a:prstGeom>
          <a:noFill/>
        </p:spPr>
      </p:pic>
      <p:sp>
        <p:nvSpPr>
          <p:cNvPr id="4102" name="AutoShape 6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C:\Users\User\Documents\Классные часы\2018\Универсиада\iJGQP1FL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115616" y="0"/>
            <a:ext cx="71106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Объекты Универсиады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102" name="AutoShape 6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2" name="Picture 2" descr="C:\Users\User\Documents\Классные часы\2018\Универсиада\beat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1484784"/>
            <a:ext cx="8503637" cy="489654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11560" y="908720"/>
            <a:ext cx="77048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/>
              <a:t>Академия биатлона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C:\Users\User\Documents\Классные часы\2018\Универсиада\iJGQP1FL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187624" y="0"/>
            <a:ext cx="71106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Объекты Универсиады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102" name="AutoShape 6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6" name="Picture 2" descr="C:\Users\User\Documents\Классные часы\2018\Универсиада\i2AOZOLY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908720"/>
            <a:ext cx="8316924" cy="554461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9024" y="836712"/>
            <a:ext cx="878497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</a:rPr>
              <a:t>Академия зимних видов спорта</a:t>
            </a:r>
            <a:endParaRPr lang="ru-RU" sz="4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C:\Users\User\Documents\Классные часы\2018\Универсиада\iJGQP1FL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7891" name="Picture 3" descr="C:\Users\User\Documents\Классные часы\2018\Универсиада\iJGQP1FL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55576" y="404664"/>
            <a:ext cx="7920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- Что может дать Универсиада? 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196752"/>
            <a:ext cx="86409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город</a:t>
            </a:r>
            <a:r>
              <a:rPr lang="ru-RU" sz="2400" dirty="0" smtClean="0"/>
              <a:t> – хорошие дороги, четвёртый мост через Енисей, кафе, много мест для отдыха людей, появится цифровое телевидение;</a:t>
            </a:r>
          </a:p>
          <a:p>
            <a:r>
              <a:rPr lang="ru-RU" sz="2400" b="1" dirty="0" smtClean="0"/>
              <a:t>туризм </a:t>
            </a:r>
            <a:r>
              <a:rPr lang="ru-RU" sz="2400" dirty="0" smtClean="0"/>
              <a:t>– хорошие гостиницы для туристов;</a:t>
            </a:r>
          </a:p>
          <a:p>
            <a:r>
              <a:rPr lang="ru-RU" sz="2400" b="1" dirty="0" smtClean="0"/>
              <a:t>спорт</a:t>
            </a:r>
            <a:r>
              <a:rPr lang="ru-RU" sz="2400" dirty="0" smtClean="0"/>
              <a:t> –новые спортивные сооружения, на них могут заниматься и взрослые, и дети</a:t>
            </a:r>
          </a:p>
          <a:p>
            <a:r>
              <a:rPr lang="ru-RU" sz="2400" b="1" dirty="0" smtClean="0"/>
              <a:t>образование</a:t>
            </a:r>
            <a:r>
              <a:rPr lang="ru-RU" sz="2400" dirty="0" smtClean="0"/>
              <a:t> – школьники края на хорошем уровне будут владеть английским, как языком международного общения, будут относиться к предмету «физическая</a:t>
            </a:r>
          </a:p>
          <a:p>
            <a:r>
              <a:rPr lang="ru-RU" sz="2400" dirty="0" smtClean="0"/>
              <a:t>культура» как к предмету, формирующему физкультурное образование,</a:t>
            </a:r>
          </a:p>
          <a:p>
            <a:r>
              <a:rPr lang="ru-RU" sz="2400" dirty="0" smtClean="0"/>
              <a:t>и значит, найдут личностные смыслы в занятиях спортом, ведении здорового образа жизни.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C:\Users\User\Documents\Классные часы\2018\Универсиада\iJGQP1FL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7891" name="Picture 3" descr="C:\Users\User\Documents\Классные часы\2018\Универсиада\iJGQP1FL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23528" y="980728"/>
            <a:ext cx="8424936" cy="4955203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endParaRPr lang="ru-RU" sz="4000" dirty="0" smtClean="0"/>
          </a:p>
          <a:p>
            <a:pPr algn="ctr"/>
            <a:r>
              <a:rPr lang="ru-RU" sz="4000" b="1" dirty="0" smtClean="0"/>
              <a:t>Универсиада</a:t>
            </a:r>
          </a:p>
          <a:p>
            <a:pPr algn="ctr"/>
            <a:r>
              <a:rPr lang="ru-RU" sz="4000" dirty="0" smtClean="0"/>
              <a:t>Международная, студенческая.  </a:t>
            </a:r>
          </a:p>
          <a:p>
            <a:pPr algn="ctr"/>
            <a:r>
              <a:rPr lang="ru-RU" sz="4000" dirty="0" smtClean="0"/>
              <a:t>Дружить, соревноваться, побеждать.</a:t>
            </a:r>
          </a:p>
          <a:p>
            <a:pPr algn="ctr"/>
            <a:r>
              <a:rPr lang="ru-RU" sz="4000" dirty="0" smtClean="0"/>
              <a:t>Праздник добрых дружеских отношений между народами.</a:t>
            </a:r>
          </a:p>
          <a:p>
            <a:pPr algn="ctr"/>
            <a:r>
              <a:rPr lang="ru-RU" sz="4000" dirty="0" smtClean="0"/>
              <a:t>Спорт.  </a:t>
            </a:r>
          </a:p>
          <a:p>
            <a:endParaRPr lang="ru-RU" sz="3600" b="1" dirty="0"/>
          </a:p>
        </p:txBody>
      </p:sp>
      <p:pic>
        <p:nvPicPr>
          <p:cNvPr id="2050" name="Picture 2" descr="C:\Users\User\Documents\Классные часы\2018\Универсиада\beg-na-lyzhakh-animatsionnaya-kartinka-001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653136"/>
            <a:ext cx="2571389" cy="1767830"/>
          </a:xfrm>
          <a:prstGeom prst="rect">
            <a:avLst/>
          </a:prstGeom>
          <a:noFill/>
        </p:spPr>
      </p:pic>
      <p:pic>
        <p:nvPicPr>
          <p:cNvPr id="2051" name="Picture 3" descr="C:\Users\User\Documents\Классные часы\2018\Универсиада\0_9b9a6_65dd363f_orig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332656"/>
            <a:ext cx="4395167" cy="236662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627784" y="332656"/>
            <a:ext cx="340670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 и </a:t>
            </a:r>
            <a:r>
              <a:rPr lang="ru-RU" sz="40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</a:t>
            </a:r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к в е </a:t>
            </a:r>
            <a:r>
              <a:rPr lang="ru-RU" sz="40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й</a:t>
            </a:r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40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C:\Users\User\Documents\Классные часы\2018\Универсиада\iJGQP1FL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7891" name="Picture 3" descr="C:\Users\User\Documents\Классные часы\2018\Универсиада\iJGQP1FL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11560" y="548680"/>
            <a:ext cx="792088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 smtClean="0"/>
              <a:t>Желаю вам быть эрудированными, активными, жизнерадостными, энергичными – </a:t>
            </a:r>
            <a:r>
              <a:rPr lang="ru-RU" sz="5400" dirty="0" smtClean="0">
                <a:solidFill>
                  <a:srgbClr val="FF0000"/>
                </a:solidFill>
              </a:rPr>
              <a:t>СПОРТИВНЫМИ!</a:t>
            </a:r>
            <a:endParaRPr lang="ru-RU" sz="54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User\Documents\Классные часы\2018\Универсиада\wp1ecd1829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5191125"/>
            <a:ext cx="3333750" cy="1666875"/>
          </a:xfrm>
          <a:prstGeom prst="rect">
            <a:avLst/>
          </a:prstGeom>
          <a:noFill/>
        </p:spPr>
      </p:pic>
      <p:pic>
        <p:nvPicPr>
          <p:cNvPr id="1027" name="Picture 3" descr="C:\Users\User\Documents\Классные часы\2018\Универсиада\curling-clipart-panda-free-images-304536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04248" y="404664"/>
            <a:ext cx="1879848" cy="12291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ocuments\Классные часы\2018\Универсиада\iJGQP1FL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476672"/>
            <a:ext cx="871296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	Проводятся зимняя и летняя Универсиады каждые 2 года, в них принимают участие студенты и аспиранты в возрасте от 17 до 28 лет.</a:t>
            </a:r>
          </a:p>
          <a:p>
            <a:r>
              <a:rPr lang="ru-RU" sz="2400" dirty="0" smtClean="0"/>
              <a:t>	Организатором Всемирных Универсиад является Международная федерация студенческого спорта (FISU), в которую входит 141 государство.</a:t>
            </a:r>
          </a:p>
          <a:p>
            <a:r>
              <a:rPr lang="ru-RU" sz="2400" dirty="0" smtClean="0"/>
              <a:t>	Эмблема (отличительный знак) Универсиады должна включать творческое изображение латинской буквы «</a:t>
            </a:r>
            <a:r>
              <a:rPr lang="en-US" sz="2400" dirty="0" smtClean="0"/>
              <a:t>U», </a:t>
            </a:r>
            <a:r>
              <a:rPr lang="ru-RU" sz="2400" dirty="0" smtClean="0"/>
              <a:t>название города, указание года проведения Универсиады и звёзды бренда FISU, символизирующих пять континентов.</a:t>
            </a:r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59832" y="4293096"/>
            <a:ext cx="3168352" cy="2180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ocuments\Классные часы\2018\Универсиада\iJGQP1FL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476672"/>
            <a:ext cx="871296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	С каждым годом всё большее количество стран участвует</a:t>
            </a:r>
          </a:p>
          <a:p>
            <a:r>
              <a:rPr lang="ru-RU" sz="2400" dirty="0" smtClean="0"/>
              <a:t>в Универсиаде, за последние 50 лет их количество увеличилось,</a:t>
            </a:r>
          </a:p>
          <a:p>
            <a:r>
              <a:rPr lang="ru-RU" sz="2400" dirty="0" smtClean="0"/>
              <a:t>примерно, на 100 стран.</a:t>
            </a:r>
          </a:p>
          <a:p>
            <a:r>
              <a:rPr lang="ru-RU" sz="2400" dirty="0" smtClean="0"/>
              <a:t>	СССР и Россия 13 раз были первыми в общекомандном зачёте, на студенческих играх выступали и побеждали наши прославленные спортсмены: фигуристка Мария Петрова, красноярская </a:t>
            </a:r>
            <a:r>
              <a:rPr lang="ru-RU" sz="2400" dirty="0" err="1" smtClean="0"/>
              <a:t>сноубордистка</a:t>
            </a:r>
            <a:r>
              <a:rPr lang="ru-RU" sz="2400" dirty="0" smtClean="0"/>
              <a:t> Светлана </a:t>
            </a:r>
            <a:r>
              <a:rPr lang="ru-RU" sz="2400" dirty="0" err="1" smtClean="0"/>
              <a:t>Болдыкова</a:t>
            </a:r>
            <a:r>
              <a:rPr lang="ru-RU" sz="2400" dirty="0" smtClean="0"/>
              <a:t> и другие.</a:t>
            </a:r>
          </a:p>
          <a:p>
            <a:r>
              <a:rPr lang="ru-RU" sz="2400" dirty="0" smtClean="0"/>
              <a:t>	Всего за последние 10 лет на Всемирных студенческих</a:t>
            </a:r>
          </a:p>
          <a:p>
            <a:r>
              <a:rPr lang="ru-RU" sz="2400" dirty="0" smtClean="0"/>
              <a:t>играх было завоёвано нашими спортсменами 608 медалей разного достоинства.</a:t>
            </a:r>
          </a:p>
          <a:p>
            <a:r>
              <a:rPr lang="ru-RU" sz="2400" dirty="0" smtClean="0"/>
              <a:t>	Универсиады проводились во многих странах и городах.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ocuments\Классные часы\2018\Универсиада\iJGQP1FL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476672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	.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260648"/>
            <a:ext cx="864096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	</a:t>
            </a:r>
            <a:r>
              <a:rPr lang="en-US" sz="2400" dirty="0" smtClean="0"/>
              <a:t>XXVII </a:t>
            </a:r>
            <a:r>
              <a:rPr lang="ru-RU" sz="2400" dirty="0" smtClean="0"/>
              <a:t>Всемирная летняя универсиада прошла в городе Казани с 6 по 17 июля 2013 года, участниками Универсиады были 13,5 тысяч спортсменов – студентов, проведены соревнования по 27 видам спорта на 64 спортивных объектах,</a:t>
            </a:r>
          </a:p>
          <a:p>
            <a:r>
              <a:rPr lang="ru-RU" sz="2400" dirty="0" smtClean="0"/>
              <a:t>большинство из которых построены специально для Универсиады и которые будут успешно служить населению города в дальнейшем.</a:t>
            </a:r>
          </a:p>
          <a:p>
            <a:r>
              <a:rPr lang="ru-RU" sz="2400" dirty="0" smtClean="0"/>
              <a:t>	Красноярский край на Универсиаде в Казани был представлен очень большой делегацией. В неё входили спортсмены, тренеры, помощники – волонтёры, </a:t>
            </a:r>
          </a:p>
          <a:p>
            <a:r>
              <a:rPr lang="ru-RU" sz="2400" dirty="0" smtClean="0"/>
              <a:t>гости от нашего региона, спортивные руководители. </a:t>
            </a:r>
          </a:p>
          <a:p>
            <a:endParaRPr lang="ru-RU" sz="2400" dirty="0" smtClean="0"/>
          </a:p>
          <a:p>
            <a:endParaRPr lang="ru-RU" dirty="0"/>
          </a:p>
        </p:txBody>
      </p:sp>
      <p:pic>
        <p:nvPicPr>
          <p:cNvPr id="1026" name="Picture 2" descr="C:\Users\User\Documents\Классные часы\2018\Универсиада\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4581128"/>
            <a:ext cx="2873896" cy="1925510"/>
          </a:xfrm>
          <a:prstGeom prst="rect">
            <a:avLst/>
          </a:prstGeom>
          <a:noFill/>
        </p:spPr>
      </p:pic>
      <p:pic>
        <p:nvPicPr>
          <p:cNvPr id="1027" name="Picture 3" descr="C:\Users\User\Documents\Классные часы\2018\Универсиада\1024px-Uni2013_medals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79912" y="4581128"/>
            <a:ext cx="2915582" cy="1944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ocuments\Классные часы\2018\Универсиада\iJGQP1FL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476672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	.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260648"/>
            <a:ext cx="54006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	Город Красноярск – столица Красноярского края – претендент на проведение зимней Универсиады 2019!</a:t>
            </a:r>
          </a:p>
          <a:p>
            <a:r>
              <a:rPr lang="ru-RU" sz="2400" dirty="0" smtClean="0"/>
              <a:t>	Решение было принято на голосовании Международной федерации университетского спорта (</a:t>
            </a:r>
            <a:r>
              <a:rPr lang="en-US" sz="2400" dirty="0" smtClean="0"/>
              <a:t>FISU)</a:t>
            </a:r>
            <a:r>
              <a:rPr lang="ru-RU" sz="2400" dirty="0" smtClean="0"/>
              <a:t> 9 ноября 2013 года в Бельгии, в Брюсселе.</a:t>
            </a:r>
          </a:p>
          <a:p>
            <a:endParaRPr lang="ru-RU" sz="2400" dirty="0" smtClean="0"/>
          </a:p>
        </p:txBody>
      </p:sp>
      <p:pic>
        <p:nvPicPr>
          <p:cNvPr id="8195" name="Picture 3" descr="C:\Users\User\Documents\Классные часы\2018\Универсиада\iZSZ369GM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40152" y="908720"/>
            <a:ext cx="2880320" cy="1801383"/>
          </a:xfrm>
          <a:prstGeom prst="rect">
            <a:avLst/>
          </a:prstGeom>
          <a:noFill/>
        </p:spPr>
      </p:pic>
      <p:pic>
        <p:nvPicPr>
          <p:cNvPr id="6" name="Picture 2" descr="C:\Users\User\Documents\Классные часы\2018\Универсиада\iYA3E41AG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03990" y="2708920"/>
            <a:ext cx="2914900" cy="1944216"/>
          </a:xfrm>
          <a:prstGeom prst="rect">
            <a:avLst/>
          </a:prstGeom>
          <a:noFill/>
        </p:spPr>
      </p:pic>
      <p:pic>
        <p:nvPicPr>
          <p:cNvPr id="9218" name="Picture 2" descr="C:\Users\User\Documents\Классные часы\2018\Универсиада\i4I8BXHRE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55576" y="3717032"/>
            <a:ext cx="4608512" cy="29631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ocuments\Классные часы\2018\Универсиада\iJGQP1FL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476672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	.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332656"/>
            <a:ext cx="8424936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	Талисманом Зимней универсиады в Красноярске является U– лайка (Ю-ЛАЙКА)—сибирская лайка, символ верности, дружелюбия, радости и неукротимой энергии, друг, который готов прийти на помощь в трудную минуту.</a:t>
            </a:r>
          </a:p>
          <a:p>
            <a:r>
              <a:rPr lang="ru-RU" sz="2400" dirty="0" smtClean="0"/>
              <a:t>	Лайка – это древняя сибирская порода собак. Лайка – верный друг своему хозяину, хорошо ориентируется на местности, хорошо переносит мороз и другие природные явления, быстро бегает, очень выносливая и от природы красивая – вот почему она понравилась всем и стала талисманом будущей Универсиады в Красноярске!</a:t>
            </a:r>
          </a:p>
          <a:p>
            <a:r>
              <a:rPr lang="ru-RU" sz="2400" dirty="0" smtClean="0"/>
              <a:t> </a:t>
            </a:r>
          </a:p>
          <a:p>
            <a:endParaRPr lang="ru-RU" dirty="0"/>
          </a:p>
        </p:txBody>
      </p:sp>
      <p:pic>
        <p:nvPicPr>
          <p:cNvPr id="8194" name="Picture 2" descr="C:\Users\User\Documents\Классные часы\2018\Универсиада\inx960x64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51920" y="4293096"/>
            <a:ext cx="2808312" cy="1872208"/>
          </a:xfrm>
          <a:prstGeom prst="rect">
            <a:avLst/>
          </a:prstGeom>
          <a:noFill/>
        </p:spPr>
      </p:pic>
      <p:pic>
        <p:nvPicPr>
          <p:cNvPr id="9" name="Picture 2" descr="https://im3-tub-ru.yandex.net/i?id=9f6d38125ea18e1279fb0c36a492ebe6&amp;n=33&amp;h=190&amp;w=28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4293096"/>
            <a:ext cx="2736304" cy="18114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ocuments\Классные часы\2018\Универсиада\iJGQP1FL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476672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	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619672" y="1628800"/>
            <a:ext cx="5850832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Минутка</a:t>
            </a:r>
          </a:p>
          <a:p>
            <a:pPr algn="ctr"/>
            <a:r>
              <a:rPr lang="ru-RU" sz="9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здоровья</a:t>
            </a:r>
            <a:endParaRPr lang="ru-RU" sz="9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2" name="Picture 2" descr="C:\Users\User\Documents\Классные часы\2018\Универсиада\0011-022-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04248" y="260648"/>
            <a:ext cx="1944623" cy="2632720"/>
          </a:xfrm>
          <a:prstGeom prst="rect">
            <a:avLst/>
          </a:prstGeom>
          <a:noFill/>
        </p:spPr>
      </p:pic>
      <p:pic>
        <p:nvPicPr>
          <p:cNvPr id="3075" name="Picture 3" descr="C:\Users\User\Documents\Классные часы\2018\Универсиада\beg-na-lyzhakh-animatsionnaya-kartinka-0005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077072"/>
            <a:ext cx="2534394" cy="25343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665</Words>
  <Application>Microsoft Office PowerPoint</Application>
  <PresentationFormat>Экран (4:3)</PresentationFormat>
  <Paragraphs>211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Роман</cp:lastModifiedBy>
  <cp:revision>11</cp:revision>
  <dcterms:created xsi:type="dcterms:W3CDTF">2018-08-24T04:19:31Z</dcterms:created>
  <dcterms:modified xsi:type="dcterms:W3CDTF">2023-10-17T08:29:54Z</dcterms:modified>
</cp:coreProperties>
</file>